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7" r:id="rId3"/>
    <p:sldId id="257" r:id="rId4"/>
    <p:sldId id="258" r:id="rId5"/>
    <p:sldId id="268" r:id="rId6"/>
    <p:sldId id="259" r:id="rId7"/>
    <p:sldId id="260" r:id="rId8"/>
    <p:sldId id="266" r:id="rId9"/>
    <p:sldId id="269" r:id="rId10"/>
    <p:sldId id="270" r:id="rId11"/>
  </p:sldIdLst>
  <p:sldSz cx="9144000" cy="6858000" type="screen4x3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6" autoAdjust="0"/>
  </p:normalViewPr>
  <p:slideViewPr>
    <p:cSldViewPr>
      <p:cViewPr>
        <p:scale>
          <a:sx n="100" d="100"/>
          <a:sy n="100" d="100"/>
        </p:scale>
        <p:origin x="1896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02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E7C3BB-C0A7-40D4-8874-078EA83385A3}" type="datetime1">
              <a:rPr lang="ja-JP" altLang="en-US" smtClean="0">
                <a:latin typeface="ＭＳ Ｐ明朝" panose="02020600040205080304" pitchFamily="18" charset="-128"/>
                <a:ea typeface="ＭＳ Ｐ明朝" panose="02020600040205080304" pitchFamily="18" charset="-128"/>
              </a:rPr>
              <a:t>2018/6/3</a:t>
            </a:fld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B3C20D7-F8F1-4196-9585-26F31AFC85C9}" type="slidenum">
              <a:rPr lang="en-US" altLang="ja-JP" smtClean="0">
                <a:latin typeface="ＭＳ Ｐ明朝" panose="02020600040205080304" pitchFamily="18" charset="-128"/>
                <a:ea typeface="ＭＳ Ｐ明朝" panose="02020600040205080304" pitchFamily="18" charset="-128"/>
              </a:rPr>
              <a:t>‹#›</a:t>
            </a:fld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e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86C018C8-1B7D-45AC-9F34-63CE568527E3}" type="datetime1">
              <a:rPr lang="ja-JP" altLang="en-US" smtClean="0"/>
              <a:pPr/>
              <a:t>2018/6/3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dirty="0" smtClean="0"/>
              <a:t>マスター テキストの書式設定</a:t>
            </a:r>
          </a:p>
          <a:p>
            <a:pPr lvl="1" rtl="0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 rtl="0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 rtl="0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 rtl="0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8DAEC444-603B-4F09-9A06-5917518DD901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DAEC444-603B-4F09-9A06-5917518DD90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154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10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951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2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4269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3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55621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2660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5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473333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468658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7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0950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8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4173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altLang="ja-JP" smtClean="0"/>
              <a:pPr/>
              <a:t>9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6894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"/>
          <p:cNvSpPr/>
          <p:nvPr/>
        </p:nvSpPr>
        <p:spPr bwMode="invGray">
          <a:xfrm>
            <a:off x="0" y="3936697"/>
            <a:ext cx="9144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35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28652" y="4114800"/>
            <a:ext cx="7886699" cy="1158446"/>
          </a:xfrm>
        </p:spPr>
        <p:txBody>
          <a:bodyPr rtlCol="0" anchor="b">
            <a:normAutofit/>
          </a:bodyPr>
          <a:lstStyle>
            <a:lvl1pPr algn="l" rtl="0">
              <a:defRPr sz="39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28652" y="5338170"/>
            <a:ext cx="7886699" cy="474836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ja-JP" altLang="en-US" smtClean="0"/>
              <a:t>マスター テキストの書式設定</a:t>
            </a:r>
          </a:p>
          <a:p>
            <a:pPr lvl="1" rtl="0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42048B-AD4E-4B32-8049-7D8A6C5B9568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7306270" y="365125"/>
            <a:ext cx="1200150" cy="581183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6400800" cy="5811838"/>
          </a:xfrm>
        </p:spPr>
        <p:txBody>
          <a:bodyPr vert="eaVert" rtlCol="0"/>
          <a:lstStyle/>
          <a:p>
            <a:pPr lvl="0" rtl="0"/>
            <a:r>
              <a:rPr lang="ja-JP" altLang="en-US" smtClean="0"/>
              <a:t>マスター テキストの書式設定</a:t>
            </a:r>
          </a:p>
          <a:p>
            <a:pPr lvl="1" rtl="0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6C4F72-7688-4CE0-BDCA-668B1532D75C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ja-JP" altLang="en-US" smtClean="0"/>
              <a:t>マスター テキストの書式設定</a:t>
            </a:r>
          </a:p>
          <a:p>
            <a:pPr lvl="1" rtl="0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AF93EB-1421-44CB-8820-3B7AC2989FB4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セクション ヘッダ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/>
        </p:nvSpPr>
        <p:spPr bwMode="ltGray">
          <a:xfrm>
            <a:off x="0" y="3276600"/>
            <a:ext cx="9144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35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30936" y="3429003"/>
            <a:ext cx="7200900" cy="1838519"/>
          </a:xfrm>
        </p:spPr>
        <p:txBody>
          <a:bodyPr rtlCol="0" anchor="b">
            <a:normAutofit/>
          </a:bodyPr>
          <a:lstStyle>
            <a:lvl1pPr>
              <a:defRPr sz="39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30936" y="5340096"/>
            <a:ext cx="7200900" cy="475488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45224"/>
          </a:xfrm>
        </p:spPr>
        <p:txBody>
          <a:bodyPr rtlCol="0"/>
          <a:lstStyle/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771900" cy="4351338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  <a:p>
            <a:pPr lvl="1" rtl="0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743450" y="1825625"/>
            <a:ext cx="3771900" cy="4351338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  <a:p>
            <a:pPr lvl="1" rtl="0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AD2476-2280-4A76-BDE5-2AECFD60F7D2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9841" y="1828800"/>
            <a:ext cx="37719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750"/>
              </a:spcBef>
              <a:buNone/>
              <a:defRPr sz="15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29841" y="2514603"/>
            <a:ext cx="3771900" cy="3675063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  <a:p>
            <a:pPr lvl="1" rtl="0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744641" y="1828800"/>
            <a:ext cx="37719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750"/>
              </a:spcBef>
              <a:buNone/>
              <a:defRPr sz="15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744641" y="2514603"/>
            <a:ext cx="3771900" cy="3675063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  <a:p>
            <a:pPr lvl="1" rtl="0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8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7" name="日付プレースホルダー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0B7990-070A-4C51-A5BD-AABC965B2935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4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3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875004-2C5D-4D07-B697-800A25609FDE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1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2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EFE7A3-72C2-4D68-85CA-E5FD9F45FA48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43600" y="1524000"/>
            <a:ext cx="2571750" cy="1905000"/>
          </a:xfrm>
        </p:spPr>
        <p:txBody>
          <a:bodyPr rtlCol="0" anchor="b">
            <a:normAutofit/>
          </a:bodyPr>
          <a:lstStyle>
            <a:lvl1pPr rtl="0">
              <a:defRPr sz="2550"/>
            </a:lvl1pPr>
          </a:lstStyle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685800"/>
            <a:ext cx="4800600" cy="5257800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  <a:p>
            <a:pPr lvl="1" rtl="0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943600" y="3581400"/>
            <a:ext cx="2571750" cy="1828800"/>
          </a:xfrm>
        </p:spPr>
        <p:txBody>
          <a:bodyPr rtlCol="0"/>
          <a:lstStyle>
            <a:lvl1pPr marL="0" indent="0">
              <a:spcBef>
                <a:spcPts val="750"/>
              </a:spcBef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72B50C-CBB7-41A5-8BAC-4D4BEB39E451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キャプション付き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43600" y="1527048"/>
            <a:ext cx="2571750" cy="1901952"/>
          </a:xfrm>
        </p:spPr>
        <p:txBody>
          <a:bodyPr rtlCol="0" anchor="b">
            <a:normAutofit/>
          </a:bodyPr>
          <a:lstStyle>
            <a:lvl1pPr rtl="0">
              <a:defRPr sz="2550"/>
            </a:lvl1pPr>
          </a:lstStyle>
          <a:p>
            <a:pPr rtl="0"/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"/>
          <p:cNvSpPr>
            <a:spLocks noGrp="1"/>
          </p:cNvSpPr>
          <p:nvPr>
            <p:ph type="pic" idx="1"/>
          </p:nvPr>
        </p:nvSpPr>
        <p:spPr>
          <a:xfrm>
            <a:off x="628648" y="685800"/>
            <a:ext cx="4800600" cy="5257800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rtl="0"/>
            <a:r>
              <a:rPr lang="ja-JP" altLang="en-US" smtClean="0"/>
              <a:t>図を追加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943602" y="3581400"/>
            <a:ext cx="2571749" cy="1828800"/>
          </a:xfrm>
        </p:spPr>
        <p:txBody>
          <a:bodyPr rtlCol="0"/>
          <a:lstStyle>
            <a:lvl1pPr marL="0" indent="0">
              <a:spcBef>
                <a:spcPts val="750"/>
              </a:spcBef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rt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313654-2199-4721-8F38-7F3B8C98F15F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 userDrawn="1"/>
        </p:nvSpPr>
        <p:spPr bwMode="invGray">
          <a:xfrm>
            <a:off x="1" y="6492239"/>
            <a:ext cx="9141619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35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ja-JP" altLang="en-US" dirty="0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dirty="0" smtClean="0"/>
              <a:t>マスター テキストの書式設定</a:t>
            </a:r>
          </a:p>
          <a:p>
            <a:pPr lvl="1" rtl="0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 rtl="0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 rtl="0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 rtl="0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3"/>
          </p:nvPr>
        </p:nvSpPr>
        <p:spPr>
          <a:xfrm>
            <a:off x="285751" y="6549718"/>
            <a:ext cx="6331619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2"/>
          </p:nvPr>
        </p:nvSpPr>
        <p:spPr>
          <a:xfrm>
            <a:off x="7264454" y="6549718"/>
            <a:ext cx="1250895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35931907-38F9-4BF5-87F8-05E5544648E0}" type="datetime1">
              <a:rPr lang="ja-JP" altLang="en-US" smtClean="0"/>
              <a:t>2018/6/3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515351" y="6549718"/>
            <a:ext cx="33477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B13333A4-2EF1-4B79-B68C-AB20E66B4822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550" kern="1200">
          <a:solidFill>
            <a:schemeClr val="accent1"/>
          </a:solidFill>
          <a:latin typeface="ＭＳ Ｐ明朝" panose="02020600040205080304" pitchFamily="18" charset="-128"/>
          <a:ea typeface="ＭＳ Ｐ明朝" panose="02020600040205080304" pitchFamily="18" charset="-128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1350"/>
        </a:spcBef>
        <a:buClr>
          <a:schemeClr val="accent1"/>
        </a:buClr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1pPr>
      <a:lvl2pPr marL="34290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2pPr>
      <a:lvl3pPr marL="5143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3pPr>
      <a:lvl4pPr marL="68580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4pPr>
      <a:lvl5pPr marL="8572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5pPr>
      <a:lvl6pPr marL="102870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12001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5430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28651" y="3933056"/>
            <a:ext cx="7886699" cy="1158446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 smtClean="0"/>
              <a:t>Arduino+Python3</a:t>
            </a:r>
            <a:r>
              <a:rPr lang="ja-JP" altLang="en-US" dirty="0" smtClean="0"/>
              <a:t>で</a:t>
            </a:r>
            <a:r>
              <a:rPr lang="en-US" altLang="ja-JP" dirty="0" smtClean="0"/>
              <a:t>2</a:t>
            </a:r>
            <a:r>
              <a:rPr lang="ja-JP" altLang="en-US" dirty="0"/>
              <a:t>限</a:t>
            </a:r>
            <a:r>
              <a:rPr lang="ja-JP" altLang="en-US" dirty="0" smtClean="0"/>
              <a:t>に出席する</a:t>
            </a:r>
            <a:endParaRPr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28651" y="5229200"/>
            <a:ext cx="7886699" cy="474836"/>
          </a:xfrm>
        </p:spPr>
        <p:txBody>
          <a:bodyPr rtlCol="0"/>
          <a:lstStyle/>
          <a:p>
            <a:pPr rtl="0"/>
            <a:r>
              <a:rPr lang="ja-JP" altLang="en-US" dirty="0" smtClean="0"/>
              <a:t>岩井基礎ゼミ</a:t>
            </a:r>
            <a:r>
              <a:rPr lang="ja-JP" altLang="en-US" dirty="0" smtClean="0"/>
              <a:t>最終課題 </a:t>
            </a:r>
            <a:r>
              <a:rPr lang="en-US" altLang="ja-JP" dirty="0" smtClean="0"/>
              <a:t>16FI030 </a:t>
            </a:r>
            <a:r>
              <a:rPr lang="ja-JP" altLang="en-US" dirty="0" smtClean="0"/>
              <a:t>音部</a:t>
            </a:r>
            <a:r>
              <a:rPr lang="ja-JP" altLang="en-US" dirty="0"/>
              <a:t>拓海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3"/>
          <p:cNvSpPr>
            <a:spLocks noGrp="1"/>
          </p:cNvSpPr>
          <p:nvPr>
            <p:ph sz="half" idx="1"/>
          </p:nvPr>
        </p:nvSpPr>
        <p:spPr>
          <a:xfrm>
            <a:off x="493118" y="1916832"/>
            <a:ext cx="7992888" cy="4351338"/>
          </a:xfrm>
        </p:spPr>
        <p:txBody>
          <a:bodyPr/>
          <a:lstStyle/>
          <a:p>
            <a:pPr marL="0" indent="0">
              <a:buNone/>
            </a:pPr>
            <a:endParaRPr kumimoji="1" lang="ja-JP" altLang="en-US" sz="2800" dirty="0"/>
          </a:p>
        </p:txBody>
      </p:sp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4400" dirty="0" smtClean="0"/>
              <a:t>おわり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75696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400" dirty="0" smtClean="0"/>
              <a:t>概要</a:t>
            </a:r>
            <a:endParaRPr kumimoji="1" lang="ja-JP" altLang="en-US" sz="4400" dirty="0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>
          <a:xfrm>
            <a:off x="628650" y="1844824"/>
            <a:ext cx="788670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ja-JP" altLang="en-US" sz="3200" dirty="0" smtClean="0"/>
              <a:t>Ｔｗｉｔｔｅｒと連動</a:t>
            </a:r>
            <a:endParaRPr kumimoji="1" lang="en-US" altLang="ja-JP" sz="3200" dirty="0" smtClean="0"/>
          </a:p>
          <a:p>
            <a:pPr>
              <a:lnSpc>
                <a:spcPct val="200000"/>
              </a:lnSpc>
            </a:pPr>
            <a:r>
              <a:rPr lang="ja-JP" altLang="en-US" sz="3200" dirty="0" smtClean="0"/>
              <a:t>家電を赤外線で操作</a:t>
            </a:r>
            <a:endParaRPr lang="en-US" altLang="ja-JP" sz="3200" dirty="0" smtClean="0"/>
          </a:p>
          <a:p>
            <a:pPr>
              <a:lnSpc>
                <a:spcPct val="200000"/>
              </a:lnSpc>
            </a:pPr>
            <a:r>
              <a:rPr kumimoji="1" lang="ja-JP" altLang="en-US" sz="3200" dirty="0" smtClean="0"/>
              <a:t>目覚まし時計機能</a:t>
            </a:r>
            <a:endParaRPr kumimoji="1" lang="en-US" altLang="ja-JP" sz="3200" dirty="0" smtClean="0"/>
          </a:p>
          <a:p>
            <a:pPr marL="0" indent="0">
              <a:lnSpc>
                <a:spcPct val="200000"/>
              </a:lnSpc>
              <a:buNone/>
            </a:pPr>
            <a:r>
              <a:rPr lang="ja-JP" altLang="en-US" sz="3200" dirty="0" smtClean="0"/>
              <a:t>　　　　などが出来るデバイスを作ろう！</a:t>
            </a:r>
            <a:endParaRPr kumimoji="1"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257742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7886700" cy="1145224"/>
          </a:xfrm>
        </p:spPr>
        <p:txBody>
          <a:bodyPr rtlCol="0">
            <a:normAutofit/>
          </a:bodyPr>
          <a:lstStyle/>
          <a:p>
            <a:pPr rtl="0"/>
            <a:r>
              <a:rPr lang="ja-JP" altLang="en-US" sz="4400" dirty="0" smtClean="0"/>
              <a:t>テーマ策定のプロセス</a:t>
            </a:r>
            <a:endParaRPr lang="en-US" altLang="ja-JP" sz="44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43608" y="1772816"/>
            <a:ext cx="7886700" cy="3384376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200000"/>
              </a:lnSpc>
            </a:pPr>
            <a:r>
              <a:rPr lang="en-US" altLang="ja-JP" sz="3200" dirty="0" smtClean="0"/>
              <a:t>Arduino</a:t>
            </a:r>
            <a:r>
              <a:rPr lang="ja-JP" altLang="en-US" sz="3200" dirty="0" smtClean="0"/>
              <a:t>を誰もやっていなかった</a:t>
            </a:r>
            <a:endParaRPr lang="ja-JP" altLang="en-US" sz="3200" dirty="0" smtClean="0"/>
          </a:p>
          <a:p>
            <a:pPr rtl="0">
              <a:lnSpc>
                <a:spcPct val="200000"/>
              </a:lnSpc>
            </a:pPr>
            <a:r>
              <a:rPr lang="en-US" altLang="ja-JP" sz="3200" dirty="0" smtClean="0"/>
              <a:t>SNS</a:t>
            </a:r>
            <a:r>
              <a:rPr lang="ja-JP" altLang="en-US" sz="3200" dirty="0" smtClean="0"/>
              <a:t>展で見つけてしまった</a:t>
            </a:r>
            <a:endParaRPr lang="en-US" altLang="ja-JP" sz="3200" dirty="0" smtClean="0"/>
          </a:p>
          <a:p>
            <a:pPr rtl="0">
              <a:lnSpc>
                <a:spcPct val="200000"/>
              </a:lnSpc>
            </a:pPr>
            <a:r>
              <a:rPr lang="ja-JP" altLang="en-US" sz="3200" dirty="0" smtClean="0"/>
              <a:t>どうせなら役に立つものを</a:t>
            </a:r>
            <a:endParaRPr lang="en-US" altLang="ja-JP" sz="3200" dirty="0" smtClean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6" t="10092" r="1009" b="15379"/>
          <a:stretch/>
        </p:blipFill>
        <p:spPr>
          <a:xfrm>
            <a:off x="-108519" y="-27384"/>
            <a:ext cx="9289031" cy="691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19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400" dirty="0" smtClean="0"/>
              <a:t>やったこと</a:t>
            </a:r>
            <a:r>
              <a:rPr kumimoji="1" lang="en-US" altLang="ja-JP" sz="4400" dirty="0" smtClean="0"/>
              <a:t>-Arduino</a:t>
            </a:r>
            <a:endParaRPr kumimoji="1" lang="ja-JP" altLang="en-US" sz="4400" dirty="0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>
          <a:xfrm>
            <a:off x="628650" y="1988840"/>
            <a:ext cx="78867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 smtClean="0"/>
              <a:t>赤外線センサと赤外線ＬＥＤを買ってきた</a:t>
            </a:r>
            <a:r>
              <a:rPr lang="en-US" altLang="ja-JP" sz="2400" dirty="0" smtClean="0"/>
              <a:t>(200</a:t>
            </a:r>
            <a:r>
              <a:rPr lang="ja-JP" altLang="en-US" sz="2400" dirty="0" smtClean="0"/>
              <a:t>円</a:t>
            </a:r>
            <a:r>
              <a:rPr lang="en-US" altLang="ja-JP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kumimoji="1" lang="ja-JP" altLang="en-US" sz="2400" dirty="0" smtClean="0"/>
              <a:t>家庭用リモコンの赤外線を解析</a:t>
            </a:r>
            <a:endParaRPr kumimoji="1" lang="en-US" altLang="ja-JP" sz="2400" dirty="0" smtClean="0"/>
          </a:p>
          <a:p>
            <a:pPr>
              <a:lnSpc>
                <a:spcPct val="150000"/>
              </a:lnSpc>
            </a:pPr>
            <a:r>
              <a:rPr lang="en-US" altLang="ja-JP" sz="2400" dirty="0" smtClean="0"/>
              <a:t>PC-Python</a:t>
            </a:r>
            <a:r>
              <a:rPr lang="ja-JP" altLang="en-US" sz="2400" dirty="0" smtClean="0"/>
              <a:t>とシリアル通信で命令を受け取る</a:t>
            </a:r>
            <a:r>
              <a:rPr lang="ja-JP" altLang="en-US" sz="2400" dirty="0"/>
              <a:t>部分</a:t>
            </a:r>
            <a:endParaRPr lang="en-US" altLang="ja-JP" sz="2400" dirty="0" smtClean="0"/>
          </a:p>
          <a:p>
            <a:pPr>
              <a:lnSpc>
                <a:spcPct val="150000"/>
              </a:lnSpc>
            </a:pPr>
            <a:r>
              <a:rPr kumimoji="1" lang="ja-JP" altLang="en-US" sz="2400" dirty="0"/>
              <a:t>命令</a:t>
            </a:r>
            <a:r>
              <a:rPr kumimoji="1" lang="ja-JP" altLang="en-US" sz="2400" dirty="0" smtClean="0"/>
              <a:t>に応じて赤外線を送信したり音を鳴らしたりする部分</a:t>
            </a:r>
            <a:endParaRPr kumimoji="1" lang="en-US" altLang="ja-JP" sz="2400" dirty="0" smtClean="0"/>
          </a:p>
        </p:txBody>
      </p:sp>
    </p:spTree>
    <p:extLst>
      <p:ext uri="{BB962C8B-B14F-4D97-AF65-F5344CB8AC3E}">
        <p14:creationId xmlns:p14="http://schemas.microsoft.com/office/powerpoint/2010/main" val="190048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400" dirty="0" smtClean="0"/>
              <a:t>やったこと</a:t>
            </a:r>
            <a:r>
              <a:rPr kumimoji="1" lang="en-US" altLang="ja-JP" sz="4400" dirty="0" smtClean="0"/>
              <a:t>-</a:t>
            </a:r>
            <a:r>
              <a:rPr kumimoji="1" lang="ja-JP" altLang="en-US" sz="4400" dirty="0" smtClean="0"/>
              <a:t>Ｐｙｔｈｏｎ</a:t>
            </a:r>
            <a:endParaRPr kumimoji="1" lang="ja-JP" altLang="en-US" sz="4400" dirty="0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>
          <a:xfrm>
            <a:off x="628650" y="1916832"/>
            <a:ext cx="78867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400" dirty="0" smtClean="0">
                <a:solidFill>
                  <a:srgbClr val="FFFF00"/>
                </a:solidFill>
              </a:rPr>
              <a:t>基本的な文法の勉強</a:t>
            </a:r>
            <a:endParaRPr kumimoji="1" lang="en-US" altLang="ja-JP" sz="2400" dirty="0" smtClean="0">
              <a:solidFill>
                <a:srgbClr val="FFFF00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Ｔｗｉｔｔｅｒへの</a:t>
            </a:r>
            <a:r>
              <a:rPr lang="en-US" altLang="ja-JP" sz="2400" dirty="0" smtClean="0"/>
              <a:t>OAuth</a:t>
            </a:r>
            <a:r>
              <a:rPr lang="ja-JP" altLang="en-US" sz="2400" dirty="0" smtClean="0"/>
              <a:t>認証</a:t>
            </a:r>
            <a:endParaRPr lang="en-US" altLang="ja-JP" sz="2400" dirty="0" smtClean="0"/>
          </a:p>
          <a:p>
            <a:pPr>
              <a:lnSpc>
                <a:spcPct val="150000"/>
              </a:lnSpc>
            </a:pPr>
            <a:r>
              <a:rPr kumimoji="1" lang="en-US" altLang="ja-JP" sz="2400" dirty="0" smtClean="0"/>
              <a:t>tweet</a:t>
            </a:r>
            <a:r>
              <a:rPr kumimoji="1" lang="ja-JP" altLang="en-US" sz="2400" dirty="0" smtClean="0"/>
              <a:t>内容を正規表現で解析</a:t>
            </a:r>
            <a:endParaRPr kumimoji="1"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アラームの実装</a:t>
            </a:r>
            <a:endParaRPr lang="en-US" altLang="ja-JP" sz="2400" dirty="0" smtClean="0"/>
          </a:p>
          <a:p>
            <a:pPr>
              <a:lnSpc>
                <a:spcPct val="150000"/>
              </a:lnSpc>
            </a:pPr>
            <a:r>
              <a:rPr kumimoji="1" lang="en-US" altLang="ja-JP" sz="2400" dirty="0" smtClean="0"/>
              <a:t>Arduino</a:t>
            </a:r>
            <a:r>
              <a:rPr kumimoji="1" lang="ja-JP" altLang="en-US" sz="2400" dirty="0" smtClean="0"/>
              <a:t>にシリアル通信で命令</a:t>
            </a:r>
            <a:endParaRPr kumimoji="1" lang="en-US" altLang="ja-JP" sz="2400" dirty="0" smtClean="0"/>
          </a:p>
        </p:txBody>
      </p:sp>
    </p:spTree>
    <p:extLst>
      <p:ext uri="{BB962C8B-B14F-4D97-AF65-F5344CB8AC3E}">
        <p14:creationId xmlns:p14="http://schemas.microsoft.com/office/powerpoint/2010/main" val="4665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3"/>
          <p:cNvSpPr>
            <a:spLocks noGrp="1"/>
          </p:cNvSpPr>
          <p:nvPr>
            <p:ph sz="half" idx="1"/>
          </p:nvPr>
        </p:nvSpPr>
        <p:spPr>
          <a:xfrm>
            <a:off x="467544" y="3763474"/>
            <a:ext cx="7992888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2800" dirty="0" smtClean="0"/>
              <a:t>Python</a:t>
            </a:r>
          </a:p>
          <a:p>
            <a:r>
              <a:rPr lang="en-US" altLang="ja-JP" sz="2800" dirty="0" smtClean="0"/>
              <a:t>Tweet</a:t>
            </a:r>
            <a:r>
              <a:rPr lang="ja-JP" altLang="en-US" sz="2800" dirty="0" smtClean="0"/>
              <a:t>からコマンド部分を抽出する奴</a:t>
            </a:r>
            <a:endParaRPr lang="en-US" altLang="ja-JP" sz="2800" dirty="0" smtClean="0"/>
          </a:p>
          <a:p>
            <a:r>
              <a:rPr kumimoji="1" lang="en-US" altLang="ja-JP" sz="2800" dirty="0" err="1" smtClean="0"/>
              <a:t>Datetime</a:t>
            </a:r>
            <a:r>
              <a:rPr kumimoji="1" lang="ja-JP" altLang="en-US" sz="2800" dirty="0" smtClean="0"/>
              <a:t>型とかいう訳の分からない奴</a:t>
            </a:r>
            <a:endParaRPr kumimoji="1" lang="ja-JP" altLang="en-US" sz="2800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half" idx="2"/>
          </p:nvPr>
        </p:nvSpPr>
        <p:spPr>
          <a:xfrm>
            <a:off x="467544" y="1710381"/>
            <a:ext cx="8280920" cy="187220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2800" dirty="0" smtClean="0"/>
              <a:t>Arduino</a:t>
            </a:r>
          </a:p>
          <a:p>
            <a:r>
              <a:rPr lang="ja-JP" altLang="en-US" sz="2800" dirty="0" smtClean="0"/>
              <a:t>環境光などで誤差が出るので数回数値化して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800" dirty="0"/>
              <a:t>　</a:t>
            </a:r>
            <a:r>
              <a:rPr lang="ja-JP" altLang="en-US" sz="2800" dirty="0" smtClean="0"/>
              <a:t>最頻値をそれぞれの部分でとる。</a:t>
            </a:r>
            <a:endParaRPr kumimoji="1" lang="ja-JP" altLang="en-US" sz="2800" dirty="0"/>
          </a:p>
        </p:txBody>
      </p:sp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4400" dirty="0"/>
              <a:t>面倒</a:t>
            </a:r>
            <a:r>
              <a:rPr lang="ja-JP" altLang="en-US" sz="4400" dirty="0" smtClean="0"/>
              <a:t>だったとこ</a:t>
            </a:r>
            <a:r>
              <a:rPr lang="ja-JP" altLang="en-US" sz="4400" dirty="0"/>
              <a:t>ろ</a:t>
            </a:r>
            <a:endParaRPr kumimoji="1" lang="ja-JP" altLang="en-US" sz="4400" dirty="0"/>
          </a:p>
        </p:txBody>
      </p:sp>
      <p:sp>
        <p:nvSpPr>
          <p:cNvPr id="8" name="コンテンツ プレースホルダー 3"/>
          <p:cNvSpPr txBox="1">
            <a:spLocks/>
          </p:cNvSpPr>
          <p:nvPr/>
        </p:nvSpPr>
        <p:spPr>
          <a:xfrm>
            <a:off x="6948264" y="5589240"/>
            <a:ext cx="2484276" cy="871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13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50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1pPr>
            <a:lvl2pPr marL="34290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2pPr>
            <a:lvl3pPr marL="51435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3pPr>
            <a:lvl4pPr marL="68580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05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4pPr>
            <a:lvl5pPr marL="85725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050" kern="1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n-cs"/>
              </a:defRPr>
            </a:lvl5pPr>
            <a:lvl6pPr marL="102870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0015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43050" indent="-13716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000" dirty="0" smtClean="0"/>
              <a:t>その他大量</a:t>
            </a:r>
            <a:endParaRPr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18058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188640"/>
            <a:ext cx="7886700" cy="1145224"/>
          </a:xfrm>
        </p:spPr>
        <p:txBody>
          <a:bodyPr rtlCol="0">
            <a:normAutofit/>
          </a:bodyPr>
          <a:lstStyle/>
          <a:p>
            <a:pPr rtl="0"/>
            <a:r>
              <a:rPr lang="ja-JP" altLang="en-US" sz="4400" dirty="0" smtClean="0"/>
              <a:t>完成したもの</a:t>
            </a:r>
            <a:endParaRPr lang="ja-JP" altLang="en-US" sz="44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22" y="1333864"/>
            <a:ext cx="6712555" cy="503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2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549720352.97899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9269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98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3"/>
          <p:cNvSpPr>
            <a:spLocks noGrp="1"/>
          </p:cNvSpPr>
          <p:nvPr>
            <p:ph sz="half" idx="1"/>
          </p:nvPr>
        </p:nvSpPr>
        <p:spPr>
          <a:xfrm>
            <a:off x="467544" y="3861048"/>
            <a:ext cx="7992888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2800" dirty="0" smtClean="0"/>
              <a:t>触れたことのない技術たちに触れることができたので楽しかった</a:t>
            </a:r>
            <a:endParaRPr kumimoji="1" lang="en-US" altLang="ja-JP" sz="2800" dirty="0" smtClean="0"/>
          </a:p>
          <a:p>
            <a:pPr marL="0" indent="0">
              <a:buNone/>
            </a:pPr>
            <a:endParaRPr kumimoji="1" lang="en-US" altLang="ja-JP" sz="2800" dirty="0" smtClean="0"/>
          </a:p>
          <a:p>
            <a:pPr marL="0" indent="0">
              <a:buNone/>
            </a:pPr>
            <a:r>
              <a:rPr lang="ja-JP" altLang="en-US" sz="2800" dirty="0"/>
              <a:t>パワポ</a:t>
            </a:r>
            <a:r>
              <a:rPr lang="ja-JP" altLang="en-US" sz="2800" dirty="0" smtClean="0"/>
              <a:t>が手抜き過ぎた</a:t>
            </a:r>
            <a:endParaRPr kumimoji="1" lang="ja-JP" altLang="en-US" sz="2800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half" idx="2"/>
          </p:nvPr>
        </p:nvSpPr>
        <p:spPr>
          <a:xfrm>
            <a:off x="467544" y="1710381"/>
            <a:ext cx="8280920" cy="1872208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800" dirty="0" smtClean="0"/>
              <a:t>PC</a:t>
            </a:r>
            <a:r>
              <a:rPr lang="ja-JP" altLang="en-US" sz="2800" dirty="0" smtClean="0"/>
              <a:t>につながっていないと使えない！</a:t>
            </a:r>
            <a:endParaRPr lang="en-US" altLang="ja-JP" sz="2800" dirty="0" smtClean="0"/>
          </a:p>
          <a:p>
            <a:pPr marL="0" indent="0">
              <a:buNone/>
            </a:pPr>
            <a:r>
              <a:rPr kumimoji="1" lang="ja-JP" altLang="en-US" sz="2800" dirty="0" smtClean="0"/>
              <a:t>→</a:t>
            </a:r>
            <a:r>
              <a:rPr kumimoji="1" lang="en-US" altLang="ja-JP" sz="2800" dirty="0" smtClean="0"/>
              <a:t>Ethernet</a:t>
            </a:r>
            <a:r>
              <a:rPr kumimoji="1" lang="ja-JP" altLang="en-US" sz="2800" dirty="0" smtClean="0"/>
              <a:t>シールドをつけて</a:t>
            </a:r>
            <a:r>
              <a:rPr kumimoji="1" lang="en-US" altLang="ja-JP" sz="2800" dirty="0" smtClean="0"/>
              <a:t>Arduino</a:t>
            </a:r>
            <a:r>
              <a:rPr kumimoji="1" lang="ja-JP" altLang="en-US" sz="2800" dirty="0" smtClean="0"/>
              <a:t>で</a:t>
            </a:r>
            <a:r>
              <a:rPr kumimoji="1" lang="en-US" altLang="ja-JP" sz="2800" dirty="0" smtClean="0"/>
              <a:t>Tweet</a:t>
            </a:r>
            <a:r>
              <a:rPr kumimoji="1" lang="ja-JP" altLang="en-US" sz="2800" dirty="0" smtClean="0"/>
              <a:t>を拾えた</a:t>
            </a:r>
            <a:endParaRPr kumimoji="1" lang="en-US" altLang="ja-JP" sz="2800" dirty="0" smtClean="0"/>
          </a:p>
          <a:p>
            <a:pPr marL="0" indent="0">
              <a:buNone/>
            </a:pPr>
            <a:r>
              <a:rPr lang="ja-JP" altLang="en-US" sz="2800" dirty="0"/>
              <a:t>　</a:t>
            </a:r>
            <a:r>
              <a:rPr kumimoji="1" lang="ja-JP" altLang="en-US" sz="2800" dirty="0" smtClean="0"/>
              <a:t>ら実用出来そう</a:t>
            </a:r>
            <a:endParaRPr kumimoji="1" lang="en-US" altLang="ja-JP" sz="2800" dirty="0" smtClean="0"/>
          </a:p>
        </p:txBody>
      </p:sp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4400" dirty="0" smtClean="0"/>
              <a:t>問題点と展望＋感想も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292614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都市のスケッチ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443_TF03031010_TF03031010.potx" id="{63771467-DCEC-461F-92B7-CC4D38A1C888}" vid="{58CA951C-3BD0-4000-9B93-5497E98B996C}"/>
    </a:ext>
  </a:extLst>
</a:theme>
</file>

<file path=ppt/theme/theme2.xml><?xml version="1.0" encoding="utf-8"?>
<a:theme xmlns:a="http://schemas.openxmlformats.org/drawingml/2006/main" name="Office テーマ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ビジネス街のスケッチが背景のプレゼンテーション (ワイド画面)</Template>
  <TotalTime>73</TotalTime>
  <Words>210</Words>
  <Application>Microsoft Office PowerPoint</Application>
  <PresentationFormat>画面に合わせる (4:3)</PresentationFormat>
  <Paragraphs>49</Paragraphs>
  <Slides>10</Slides>
  <Notes>10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3" baseType="lpstr">
      <vt:lpstr>ＭＳ Ｐ明朝</vt:lpstr>
      <vt:lpstr>Arial</vt:lpstr>
      <vt:lpstr>都市のスケッチ 16X9</vt:lpstr>
      <vt:lpstr>Arduino+Python3で2限に出席する</vt:lpstr>
      <vt:lpstr>概要</vt:lpstr>
      <vt:lpstr>テーマ策定のプロセス</vt:lpstr>
      <vt:lpstr>やったこと-Arduino</vt:lpstr>
      <vt:lpstr>やったこと-Ｐｙｔｈｏｎ</vt:lpstr>
      <vt:lpstr>面倒だったところ</vt:lpstr>
      <vt:lpstr>完成したもの</vt:lpstr>
      <vt:lpstr>PowerPoint プレゼンテーション</vt:lpstr>
      <vt:lpstr>問題点と展望＋感想も</vt:lpstr>
      <vt:lpstr>おわり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Arduino+Python3で2限に出席する</dc:title>
  <dc:creator>音部 拓海</dc:creator>
  <cp:lastModifiedBy>音部 拓海</cp:lastModifiedBy>
  <cp:revision>7</cp:revision>
  <dcterms:created xsi:type="dcterms:W3CDTF">2018-06-03T11:10:51Z</dcterms:created>
  <dcterms:modified xsi:type="dcterms:W3CDTF">2018-06-03T12:24:04Z</dcterms:modified>
</cp:coreProperties>
</file>

<file path=docProps/thumbnail.jpeg>
</file>